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7.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4"/>
  </p:sldMasterIdLst>
  <p:notesMasterIdLst>
    <p:notesMasterId r:id="rId11"/>
  </p:notesMasterIdLst>
  <p:sldIdLst>
    <p:sldId id="256" r:id="rId5"/>
    <p:sldId id="260" r:id="rId6"/>
    <p:sldId id="264" r:id="rId7"/>
    <p:sldId id="261" r:id="rId8"/>
    <p:sldId id="265"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shav gupta" initials="kg" lastIdx="1" clrIdx="0">
    <p:extLst>
      <p:ext uri="{19B8F6BF-5375-455C-9EA6-DF929625EA0E}">
        <p15:presenceInfo xmlns:p15="http://schemas.microsoft.com/office/powerpoint/2012/main" userId="b49d9d5c832710a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111" d="100"/>
          <a:sy n="111" d="100"/>
        </p:scale>
        <p:origin x="67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F02831-D2C7-4AF1-9190-ADFF84663F07}" type="datetimeFigureOut">
              <a:rPr lang="en-US" smtClean="0"/>
              <a:t>12/15/20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B13C93-0503-42AC-92F0-C78F846B3188}" type="slidenum">
              <a:rPr lang="en-US" smtClean="0"/>
              <a:t>‹#›</a:t>
            </a:fld>
            <a:endParaRPr lang="en-US"/>
          </a:p>
        </p:txBody>
      </p:sp>
    </p:spTree>
    <p:extLst>
      <p:ext uri="{BB962C8B-B14F-4D97-AF65-F5344CB8AC3E}">
        <p14:creationId xmlns:p14="http://schemas.microsoft.com/office/powerpoint/2010/main" val="3035628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84EE7-238F-4228-8FFE-AFD0ACA90C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E9B79C-04EA-41C5-8687-C60781FB9E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5BB12C-B9AE-4F9C-BD0D-E518F94F785C}"/>
              </a:ext>
            </a:extLst>
          </p:cNvPr>
          <p:cNvSpPr>
            <a:spLocks noGrp="1"/>
          </p:cNvSpPr>
          <p:nvPr>
            <p:ph type="dt" sz="half" idx="10"/>
          </p:nvPr>
        </p:nvSpPr>
        <p:spPr/>
        <p:txBody>
          <a:bodyPr/>
          <a:lstStyle/>
          <a:p>
            <a:fld id="{25751AA7-F6DE-4C21-AF24-82AE9F044A1D}" type="datetimeFigureOut">
              <a:rPr lang="en-US" smtClean="0"/>
              <a:t>12/15/20</a:t>
            </a:fld>
            <a:endParaRPr lang="en-US"/>
          </a:p>
        </p:txBody>
      </p:sp>
      <p:sp>
        <p:nvSpPr>
          <p:cNvPr id="5" name="Footer Placeholder 4">
            <a:extLst>
              <a:ext uri="{FF2B5EF4-FFF2-40B4-BE49-F238E27FC236}">
                <a16:creationId xmlns:a16="http://schemas.microsoft.com/office/drawing/2014/main" id="{F3E7FAA9-C338-4905-80C3-87085001B6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13AADF-E754-4589-938F-52F2E083A14E}"/>
              </a:ext>
            </a:extLst>
          </p:cNvPr>
          <p:cNvSpPr>
            <a:spLocks noGrp="1"/>
          </p:cNvSpPr>
          <p:nvPr>
            <p:ph type="sldNum" sz="quarter" idx="12"/>
          </p:nvPr>
        </p:nvSpPr>
        <p:spPr/>
        <p:txBody>
          <a:bodyPr/>
          <a:lstStyle/>
          <a:p>
            <a:fld id="{A2249C30-2ED4-463A-B765-44EB51986351}" type="slidenum">
              <a:rPr lang="en-US" smtClean="0"/>
              <a:t>‹#›</a:t>
            </a:fld>
            <a:endParaRPr lang="en-US"/>
          </a:p>
        </p:txBody>
      </p:sp>
    </p:spTree>
    <p:extLst>
      <p:ext uri="{BB962C8B-B14F-4D97-AF65-F5344CB8AC3E}">
        <p14:creationId xmlns:p14="http://schemas.microsoft.com/office/powerpoint/2010/main" val="711262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9D0E4-633A-4592-8B13-C26340A26E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3A9E58-CA35-4C66-95DE-B1C5FE4C67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11F56F-62AE-4C6A-A260-71206F466623}"/>
              </a:ext>
            </a:extLst>
          </p:cNvPr>
          <p:cNvSpPr>
            <a:spLocks noGrp="1"/>
          </p:cNvSpPr>
          <p:nvPr>
            <p:ph type="dt" sz="half" idx="10"/>
          </p:nvPr>
        </p:nvSpPr>
        <p:spPr/>
        <p:txBody>
          <a:bodyPr/>
          <a:lstStyle/>
          <a:p>
            <a:fld id="{25751AA7-F6DE-4C21-AF24-82AE9F044A1D}" type="datetimeFigureOut">
              <a:rPr lang="en-US" smtClean="0"/>
              <a:t>12/15/20</a:t>
            </a:fld>
            <a:endParaRPr lang="en-US"/>
          </a:p>
        </p:txBody>
      </p:sp>
      <p:sp>
        <p:nvSpPr>
          <p:cNvPr id="5" name="Footer Placeholder 4">
            <a:extLst>
              <a:ext uri="{FF2B5EF4-FFF2-40B4-BE49-F238E27FC236}">
                <a16:creationId xmlns:a16="http://schemas.microsoft.com/office/drawing/2014/main" id="{03947F67-DFAF-4F4B-AEE5-689869D32A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4C93F-EEB2-4904-9814-1EB1B1D85AD9}"/>
              </a:ext>
            </a:extLst>
          </p:cNvPr>
          <p:cNvSpPr>
            <a:spLocks noGrp="1"/>
          </p:cNvSpPr>
          <p:nvPr>
            <p:ph type="sldNum" sz="quarter" idx="12"/>
          </p:nvPr>
        </p:nvSpPr>
        <p:spPr/>
        <p:txBody>
          <a:bodyPr/>
          <a:lstStyle/>
          <a:p>
            <a:fld id="{A2249C30-2ED4-463A-B765-44EB51986351}" type="slidenum">
              <a:rPr lang="en-US" smtClean="0"/>
              <a:t>‹#›</a:t>
            </a:fld>
            <a:endParaRPr lang="en-US"/>
          </a:p>
        </p:txBody>
      </p:sp>
    </p:spTree>
    <p:extLst>
      <p:ext uri="{BB962C8B-B14F-4D97-AF65-F5344CB8AC3E}">
        <p14:creationId xmlns:p14="http://schemas.microsoft.com/office/powerpoint/2010/main" val="996879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5ACD02-2694-4F68-8EBA-306C7F0B5E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256ACB-3540-4DA7-87A2-7A3CA57140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26A9B9-8D68-4FEF-A977-2028163DCB40}"/>
              </a:ext>
            </a:extLst>
          </p:cNvPr>
          <p:cNvSpPr>
            <a:spLocks noGrp="1"/>
          </p:cNvSpPr>
          <p:nvPr>
            <p:ph type="dt" sz="half" idx="10"/>
          </p:nvPr>
        </p:nvSpPr>
        <p:spPr/>
        <p:txBody>
          <a:bodyPr/>
          <a:lstStyle/>
          <a:p>
            <a:fld id="{25751AA7-F6DE-4C21-AF24-82AE9F044A1D}" type="datetimeFigureOut">
              <a:rPr lang="en-US" smtClean="0"/>
              <a:t>12/15/20</a:t>
            </a:fld>
            <a:endParaRPr lang="en-US"/>
          </a:p>
        </p:txBody>
      </p:sp>
      <p:sp>
        <p:nvSpPr>
          <p:cNvPr id="5" name="Footer Placeholder 4">
            <a:extLst>
              <a:ext uri="{FF2B5EF4-FFF2-40B4-BE49-F238E27FC236}">
                <a16:creationId xmlns:a16="http://schemas.microsoft.com/office/drawing/2014/main" id="{5787CEF0-8B50-4E1A-841A-E8B80EEFEB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5898C7-7A96-45E7-86C7-C0529647F019}"/>
              </a:ext>
            </a:extLst>
          </p:cNvPr>
          <p:cNvSpPr>
            <a:spLocks noGrp="1"/>
          </p:cNvSpPr>
          <p:nvPr>
            <p:ph type="sldNum" sz="quarter" idx="12"/>
          </p:nvPr>
        </p:nvSpPr>
        <p:spPr/>
        <p:txBody>
          <a:bodyPr/>
          <a:lstStyle/>
          <a:p>
            <a:fld id="{A2249C30-2ED4-463A-B765-44EB51986351}" type="slidenum">
              <a:rPr lang="en-US" smtClean="0"/>
              <a:t>‹#›</a:t>
            </a:fld>
            <a:endParaRPr lang="en-US"/>
          </a:p>
        </p:txBody>
      </p:sp>
    </p:spTree>
    <p:extLst>
      <p:ext uri="{BB962C8B-B14F-4D97-AF65-F5344CB8AC3E}">
        <p14:creationId xmlns:p14="http://schemas.microsoft.com/office/powerpoint/2010/main" val="725911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2D5B9-9990-41BF-836F-BEF31B334E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02F7C6-CF71-4E92-9B8B-BA126D4C17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514FDF-F996-4782-97F5-4D79E068FCC1}"/>
              </a:ext>
            </a:extLst>
          </p:cNvPr>
          <p:cNvSpPr>
            <a:spLocks noGrp="1"/>
          </p:cNvSpPr>
          <p:nvPr>
            <p:ph type="dt" sz="half" idx="10"/>
          </p:nvPr>
        </p:nvSpPr>
        <p:spPr/>
        <p:txBody>
          <a:bodyPr/>
          <a:lstStyle/>
          <a:p>
            <a:fld id="{25751AA7-F6DE-4C21-AF24-82AE9F044A1D}" type="datetimeFigureOut">
              <a:rPr lang="en-US" smtClean="0"/>
              <a:t>12/15/20</a:t>
            </a:fld>
            <a:endParaRPr lang="en-US"/>
          </a:p>
        </p:txBody>
      </p:sp>
      <p:sp>
        <p:nvSpPr>
          <p:cNvPr id="5" name="Footer Placeholder 4">
            <a:extLst>
              <a:ext uri="{FF2B5EF4-FFF2-40B4-BE49-F238E27FC236}">
                <a16:creationId xmlns:a16="http://schemas.microsoft.com/office/drawing/2014/main" id="{366245FE-D13C-4CBF-849E-D8C8FD712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9D8C98-DA42-47B9-A535-70479D2A6F6C}"/>
              </a:ext>
            </a:extLst>
          </p:cNvPr>
          <p:cNvSpPr>
            <a:spLocks noGrp="1"/>
          </p:cNvSpPr>
          <p:nvPr>
            <p:ph type="sldNum" sz="quarter" idx="12"/>
          </p:nvPr>
        </p:nvSpPr>
        <p:spPr/>
        <p:txBody>
          <a:bodyPr/>
          <a:lstStyle/>
          <a:p>
            <a:fld id="{A2249C30-2ED4-463A-B765-44EB51986351}" type="slidenum">
              <a:rPr lang="en-US" smtClean="0"/>
              <a:t>‹#›</a:t>
            </a:fld>
            <a:endParaRPr lang="en-US"/>
          </a:p>
        </p:txBody>
      </p:sp>
    </p:spTree>
    <p:extLst>
      <p:ext uri="{BB962C8B-B14F-4D97-AF65-F5344CB8AC3E}">
        <p14:creationId xmlns:p14="http://schemas.microsoft.com/office/powerpoint/2010/main" val="206401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5FEF6-870F-425E-A9D2-FF8ED7CD12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B640C9-DA40-4302-98F8-603160A8AC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D5C570-9563-47C4-ACB6-09E035F5CE51}"/>
              </a:ext>
            </a:extLst>
          </p:cNvPr>
          <p:cNvSpPr>
            <a:spLocks noGrp="1"/>
          </p:cNvSpPr>
          <p:nvPr>
            <p:ph type="dt" sz="half" idx="10"/>
          </p:nvPr>
        </p:nvSpPr>
        <p:spPr/>
        <p:txBody>
          <a:bodyPr/>
          <a:lstStyle/>
          <a:p>
            <a:fld id="{25751AA7-F6DE-4C21-AF24-82AE9F044A1D}" type="datetimeFigureOut">
              <a:rPr lang="en-US" smtClean="0"/>
              <a:t>12/15/20</a:t>
            </a:fld>
            <a:endParaRPr lang="en-US"/>
          </a:p>
        </p:txBody>
      </p:sp>
      <p:sp>
        <p:nvSpPr>
          <p:cNvPr id="5" name="Footer Placeholder 4">
            <a:extLst>
              <a:ext uri="{FF2B5EF4-FFF2-40B4-BE49-F238E27FC236}">
                <a16:creationId xmlns:a16="http://schemas.microsoft.com/office/drawing/2014/main" id="{8C395F27-D4A7-4C9F-98C7-DE68DF449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C74B5F-459D-4DC8-A876-255477A508EC}"/>
              </a:ext>
            </a:extLst>
          </p:cNvPr>
          <p:cNvSpPr>
            <a:spLocks noGrp="1"/>
          </p:cNvSpPr>
          <p:nvPr>
            <p:ph type="sldNum" sz="quarter" idx="12"/>
          </p:nvPr>
        </p:nvSpPr>
        <p:spPr/>
        <p:txBody>
          <a:bodyPr/>
          <a:lstStyle/>
          <a:p>
            <a:fld id="{A2249C30-2ED4-463A-B765-44EB51986351}" type="slidenum">
              <a:rPr lang="en-US" smtClean="0"/>
              <a:t>‹#›</a:t>
            </a:fld>
            <a:endParaRPr lang="en-US"/>
          </a:p>
        </p:txBody>
      </p:sp>
    </p:spTree>
    <p:extLst>
      <p:ext uri="{BB962C8B-B14F-4D97-AF65-F5344CB8AC3E}">
        <p14:creationId xmlns:p14="http://schemas.microsoft.com/office/powerpoint/2010/main" val="260439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2FA17-0D80-47D9-BA55-85F5F028F2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9503A6-3877-422E-907E-210EC13702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614F44-228F-4678-A6F0-AF6247B765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46CFFB-7A5F-49F2-9E85-AB7A46AE2F22}"/>
              </a:ext>
            </a:extLst>
          </p:cNvPr>
          <p:cNvSpPr>
            <a:spLocks noGrp="1"/>
          </p:cNvSpPr>
          <p:nvPr>
            <p:ph type="dt" sz="half" idx="10"/>
          </p:nvPr>
        </p:nvSpPr>
        <p:spPr/>
        <p:txBody>
          <a:bodyPr/>
          <a:lstStyle/>
          <a:p>
            <a:fld id="{25751AA7-F6DE-4C21-AF24-82AE9F044A1D}" type="datetimeFigureOut">
              <a:rPr lang="en-US" smtClean="0"/>
              <a:t>12/15/20</a:t>
            </a:fld>
            <a:endParaRPr lang="en-US"/>
          </a:p>
        </p:txBody>
      </p:sp>
      <p:sp>
        <p:nvSpPr>
          <p:cNvPr id="6" name="Footer Placeholder 5">
            <a:extLst>
              <a:ext uri="{FF2B5EF4-FFF2-40B4-BE49-F238E27FC236}">
                <a16:creationId xmlns:a16="http://schemas.microsoft.com/office/drawing/2014/main" id="{08C5D282-E749-469B-9822-0D709215D9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D2735F-33B8-4B18-BA4E-16B015846FA1}"/>
              </a:ext>
            </a:extLst>
          </p:cNvPr>
          <p:cNvSpPr>
            <a:spLocks noGrp="1"/>
          </p:cNvSpPr>
          <p:nvPr>
            <p:ph type="sldNum" sz="quarter" idx="12"/>
          </p:nvPr>
        </p:nvSpPr>
        <p:spPr/>
        <p:txBody>
          <a:bodyPr/>
          <a:lstStyle/>
          <a:p>
            <a:fld id="{A2249C30-2ED4-463A-B765-44EB51986351}" type="slidenum">
              <a:rPr lang="en-US" smtClean="0"/>
              <a:t>‹#›</a:t>
            </a:fld>
            <a:endParaRPr lang="en-US"/>
          </a:p>
        </p:txBody>
      </p:sp>
    </p:spTree>
    <p:extLst>
      <p:ext uri="{BB962C8B-B14F-4D97-AF65-F5344CB8AC3E}">
        <p14:creationId xmlns:p14="http://schemas.microsoft.com/office/powerpoint/2010/main" val="377362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CF54F-76B9-4C7F-B321-9D9EEF6FF3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076023-CE6E-4992-80E0-EED32692D8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C24683-6771-4723-98CB-B34681E264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713D2C-9FEC-41B8-90D5-3578DE32D8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65B87E-C9C2-4FE1-9A00-F44D2FA5E3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1B11C4-46DC-4476-AEC3-F54FE0C401BC}"/>
              </a:ext>
            </a:extLst>
          </p:cNvPr>
          <p:cNvSpPr>
            <a:spLocks noGrp="1"/>
          </p:cNvSpPr>
          <p:nvPr>
            <p:ph type="dt" sz="half" idx="10"/>
          </p:nvPr>
        </p:nvSpPr>
        <p:spPr/>
        <p:txBody>
          <a:bodyPr/>
          <a:lstStyle/>
          <a:p>
            <a:fld id="{25751AA7-F6DE-4C21-AF24-82AE9F044A1D}" type="datetimeFigureOut">
              <a:rPr lang="en-US" smtClean="0"/>
              <a:t>12/15/20</a:t>
            </a:fld>
            <a:endParaRPr lang="en-US"/>
          </a:p>
        </p:txBody>
      </p:sp>
      <p:sp>
        <p:nvSpPr>
          <p:cNvPr id="8" name="Footer Placeholder 7">
            <a:extLst>
              <a:ext uri="{FF2B5EF4-FFF2-40B4-BE49-F238E27FC236}">
                <a16:creationId xmlns:a16="http://schemas.microsoft.com/office/drawing/2014/main" id="{F080C276-E21A-4B3D-8094-8D911A68B5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550DD2-1947-413E-9C38-3F709D26CDDE}"/>
              </a:ext>
            </a:extLst>
          </p:cNvPr>
          <p:cNvSpPr>
            <a:spLocks noGrp="1"/>
          </p:cNvSpPr>
          <p:nvPr>
            <p:ph type="sldNum" sz="quarter" idx="12"/>
          </p:nvPr>
        </p:nvSpPr>
        <p:spPr/>
        <p:txBody>
          <a:bodyPr/>
          <a:lstStyle/>
          <a:p>
            <a:fld id="{A2249C30-2ED4-463A-B765-44EB51986351}" type="slidenum">
              <a:rPr lang="en-US" smtClean="0"/>
              <a:t>‹#›</a:t>
            </a:fld>
            <a:endParaRPr lang="en-US"/>
          </a:p>
        </p:txBody>
      </p:sp>
    </p:spTree>
    <p:extLst>
      <p:ext uri="{BB962C8B-B14F-4D97-AF65-F5344CB8AC3E}">
        <p14:creationId xmlns:p14="http://schemas.microsoft.com/office/powerpoint/2010/main" val="916191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7608D-389B-47F4-986B-E2157FD80A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258481-E435-47D7-9AC5-20E21E156A43}"/>
              </a:ext>
            </a:extLst>
          </p:cNvPr>
          <p:cNvSpPr>
            <a:spLocks noGrp="1"/>
          </p:cNvSpPr>
          <p:nvPr>
            <p:ph type="dt" sz="half" idx="10"/>
          </p:nvPr>
        </p:nvSpPr>
        <p:spPr/>
        <p:txBody>
          <a:bodyPr/>
          <a:lstStyle/>
          <a:p>
            <a:fld id="{25751AA7-F6DE-4C21-AF24-82AE9F044A1D}" type="datetimeFigureOut">
              <a:rPr lang="en-US" smtClean="0"/>
              <a:t>12/15/20</a:t>
            </a:fld>
            <a:endParaRPr lang="en-US"/>
          </a:p>
        </p:txBody>
      </p:sp>
      <p:sp>
        <p:nvSpPr>
          <p:cNvPr id="4" name="Footer Placeholder 3">
            <a:extLst>
              <a:ext uri="{FF2B5EF4-FFF2-40B4-BE49-F238E27FC236}">
                <a16:creationId xmlns:a16="http://schemas.microsoft.com/office/drawing/2014/main" id="{E169DC31-3D76-4358-ACC9-1C1967B4BB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D145F2-AAFF-4656-ABC8-8095A8B36CC6}"/>
              </a:ext>
            </a:extLst>
          </p:cNvPr>
          <p:cNvSpPr>
            <a:spLocks noGrp="1"/>
          </p:cNvSpPr>
          <p:nvPr>
            <p:ph type="sldNum" sz="quarter" idx="12"/>
          </p:nvPr>
        </p:nvSpPr>
        <p:spPr/>
        <p:txBody>
          <a:bodyPr/>
          <a:lstStyle/>
          <a:p>
            <a:fld id="{A2249C30-2ED4-463A-B765-44EB51986351}" type="slidenum">
              <a:rPr lang="en-US" smtClean="0"/>
              <a:t>‹#›</a:t>
            </a:fld>
            <a:endParaRPr lang="en-US"/>
          </a:p>
        </p:txBody>
      </p:sp>
    </p:spTree>
    <p:extLst>
      <p:ext uri="{BB962C8B-B14F-4D97-AF65-F5344CB8AC3E}">
        <p14:creationId xmlns:p14="http://schemas.microsoft.com/office/powerpoint/2010/main" val="164898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B3CB7F-CE51-4123-B39B-1A93201BA617}"/>
              </a:ext>
            </a:extLst>
          </p:cNvPr>
          <p:cNvSpPr>
            <a:spLocks noGrp="1"/>
          </p:cNvSpPr>
          <p:nvPr>
            <p:ph type="dt" sz="half" idx="10"/>
          </p:nvPr>
        </p:nvSpPr>
        <p:spPr/>
        <p:txBody>
          <a:bodyPr/>
          <a:lstStyle/>
          <a:p>
            <a:fld id="{25751AA7-F6DE-4C21-AF24-82AE9F044A1D}" type="datetimeFigureOut">
              <a:rPr lang="en-US" smtClean="0"/>
              <a:t>12/15/20</a:t>
            </a:fld>
            <a:endParaRPr lang="en-US"/>
          </a:p>
        </p:txBody>
      </p:sp>
      <p:sp>
        <p:nvSpPr>
          <p:cNvPr id="3" name="Footer Placeholder 2">
            <a:extLst>
              <a:ext uri="{FF2B5EF4-FFF2-40B4-BE49-F238E27FC236}">
                <a16:creationId xmlns:a16="http://schemas.microsoft.com/office/drawing/2014/main" id="{49C5F17E-4E32-463C-978B-7CD8F53E72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3F08DE-E056-4063-9F2C-294204D9950E}"/>
              </a:ext>
            </a:extLst>
          </p:cNvPr>
          <p:cNvSpPr>
            <a:spLocks noGrp="1"/>
          </p:cNvSpPr>
          <p:nvPr>
            <p:ph type="sldNum" sz="quarter" idx="12"/>
          </p:nvPr>
        </p:nvSpPr>
        <p:spPr/>
        <p:txBody>
          <a:bodyPr/>
          <a:lstStyle/>
          <a:p>
            <a:fld id="{A2249C30-2ED4-463A-B765-44EB51986351}" type="slidenum">
              <a:rPr lang="en-US" smtClean="0"/>
              <a:t>‹#›</a:t>
            </a:fld>
            <a:endParaRPr lang="en-US"/>
          </a:p>
        </p:txBody>
      </p:sp>
    </p:spTree>
    <p:extLst>
      <p:ext uri="{BB962C8B-B14F-4D97-AF65-F5344CB8AC3E}">
        <p14:creationId xmlns:p14="http://schemas.microsoft.com/office/powerpoint/2010/main" val="3344481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F6AE5-3D5F-41D2-B2D2-6D24B79FDE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D1129E-49A1-4973-8A15-1DC42720A9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35491F-7492-4AFD-9892-9DDC577840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7DB1FD-F61C-4FAF-B9EF-8FFF0669FEDE}"/>
              </a:ext>
            </a:extLst>
          </p:cNvPr>
          <p:cNvSpPr>
            <a:spLocks noGrp="1"/>
          </p:cNvSpPr>
          <p:nvPr>
            <p:ph type="dt" sz="half" idx="10"/>
          </p:nvPr>
        </p:nvSpPr>
        <p:spPr/>
        <p:txBody>
          <a:bodyPr/>
          <a:lstStyle/>
          <a:p>
            <a:fld id="{25751AA7-F6DE-4C21-AF24-82AE9F044A1D}" type="datetimeFigureOut">
              <a:rPr lang="en-US" smtClean="0"/>
              <a:t>12/15/20</a:t>
            </a:fld>
            <a:endParaRPr lang="en-US"/>
          </a:p>
        </p:txBody>
      </p:sp>
      <p:sp>
        <p:nvSpPr>
          <p:cNvPr id="6" name="Footer Placeholder 5">
            <a:extLst>
              <a:ext uri="{FF2B5EF4-FFF2-40B4-BE49-F238E27FC236}">
                <a16:creationId xmlns:a16="http://schemas.microsoft.com/office/drawing/2014/main" id="{012A3730-7150-40F3-9B53-A26BCFA61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ADFC0D-19A1-4D27-B5DE-4F9B7DCFC47A}"/>
              </a:ext>
            </a:extLst>
          </p:cNvPr>
          <p:cNvSpPr>
            <a:spLocks noGrp="1"/>
          </p:cNvSpPr>
          <p:nvPr>
            <p:ph type="sldNum" sz="quarter" idx="12"/>
          </p:nvPr>
        </p:nvSpPr>
        <p:spPr/>
        <p:txBody>
          <a:bodyPr/>
          <a:lstStyle/>
          <a:p>
            <a:fld id="{A2249C30-2ED4-463A-B765-44EB51986351}" type="slidenum">
              <a:rPr lang="en-US" smtClean="0"/>
              <a:t>‹#›</a:t>
            </a:fld>
            <a:endParaRPr lang="en-US"/>
          </a:p>
        </p:txBody>
      </p:sp>
    </p:spTree>
    <p:extLst>
      <p:ext uri="{BB962C8B-B14F-4D97-AF65-F5344CB8AC3E}">
        <p14:creationId xmlns:p14="http://schemas.microsoft.com/office/powerpoint/2010/main" val="3555629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BFF9C-C05E-4D43-984D-5956487963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11CBA4-508B-4E8E-8EB5-9B9D3DB92E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8113B2-A585-4B8B-9187-0C318213CB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6EAB7B-94D6-46D1-B77D-2057AA9B3A66}"/>
              </a:ext>
            </a:extLst>
          </p:cNvPr>
          <p:cNvSpPr>
            <a:spLocks noGrp="1"/>
          </p:cNvSpPr>
          <p:nvPr>
            <p:ph type="dt" sz="half" idx="10"/>
          </p:nvPr>
        </p:nvSpPr>
        <p:spPr/>
        <p:txBody>
          <a:bodyPr/>
          <a:lstStyle/>
          <a:p>
            <a:fld id="{25751AA7-F6DE-4C21-AF24-82AE9F044A1D}" type="datetimeFigureOut">
              <a:rPr lang="en-US" smtClean="0"/>
              <a:t>12/15/20</a:t>
            </a:fld>
            <a:endParaRPr lang="en-US"/>
          </a:p>
        </p:txBody>
      </p:sp>
      <p:sp>
        <p:nvSpPr>
          <p:cNvPr id="6" name="Footer Placeholder 5">
            <a:extLst>
              <a:ext uri="{FF2B5EF4-FFF2-40B4-BE49-F238E27FC236}">
                <a16:creationId xmlns:a16="http://schemas.microsoft.com/office/drawing/2014/main" id="{144C8B9F-FDAD-488F-A07E-C6590E00BD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E415B1-0060-46C0-8539-B9F0057CD0B9}"/>
              </a:ext>
            </a:extLst>
          </p:cNvPr>
          <p:cNvSpPr>
            <a:spLocks noGrp="1"/>
          </p:cNvSpPr>
          <p:nvPr>
            <p:ph type="sldNum" sz="quarter" idx="12"/>
          </p:nvPr>
        </p:nvSpPr>
        <p:spPr/>
        <p:txBody>
          <a:bodyPr/>
          <a:lstStyle/>
          <a:p>
            <a:fld id="{A2249C30-2ED4-463A-B765-44EB51986351}" type="slidenum">
              <a:rPr lang="en-US" smtClean="0"/>
              <a:t>‹#›</a:t>
            </a:fld>
            <a:endParaRPr lang="en-US"/>
          </a:p>
        </p:txBody>
      </p:sp>
    </p:spTree>
    <p:extLst>
      <p:ext uri="{BB962C8B-B14F-4D97-AF65-F5344CB8AC3E}">
        <p14:creationId xmlns:p14="http://schemas.microsoft.com/office/powerpoint/2010/main" val="456756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4BFB22-BFB1-4316-9E03-8B87558FDE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AF14CD-A178-4F6F-B595-0E5AFCFB9B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641A7B-CB09-4F56-BBE5-1495BCE9F0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751AA7-F6DE-4C21-AF24-82AE9F044A1D}" type="datetimeFigureOut">
              <a:rPr lang="en-US" smtClean="0"/>
              <a:t>12/15/20</a:t>
            </a:fld>
            <a:endParaRPr lang="en-US"/>
          </a:p>
        </p:txBody>
      </p:sp>
      <p:sp>
        <p:nvSpPr>
          <p:cNvPr id="5" name="Footer Placeholder 4">
            <a:extLst>
              <a:ext uri="{FF2B5EF4-FFF2-40B4-BE49-F238E27FC236}">
                <a16:creationId xmlns:a16="http://schemas.microsoft.com/office/drawing/2014/main" id="{10C4B544-1ECD-4CAC-A8D3-AB6CAA535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888028-2E07-439E-980D-50640CE74B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249C30-2ED4-463A-B765-44EB51986351}" type="slidenum">
              <a:rPr lang="en-US" smtClean="0"/>
              <a:t>‹#›</a:t>
            </a:fld>
            <a:endParaRPr lang="en-US"/>
          </a:p>
        </p:txBody>
      </p:sp>
    </p:spTree>
    <p:extLst>
      <p:ext uri="{BB962C8B-B14F-4D97-AF65-F5344CB8AC3E}">
        <p14:creationId xmlns:p14="http://schemas.microsoft.com/office/powerpoint/2010/main" val="3903784436"/>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8" name="Freeform: Shape 57">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0" name="Freeform: Shape 59">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CC4FFED-0CFD-4120-B845-52DEB4D9243D}"/>
              </a:ext>
            </a:extLst>
          </p:cNvPr>
          <p:cNvSpPr>
            <a:spLocks noGrp="1"/>
          </p:cNvSpPr>
          <p:nvPr>
            <p:ph type="ctrTitle"/>
          </p:nvPr>
        </p:nvSpPr>
        <p:spPr>
          <a:xfrm>
            <a:off x="477981" y="1122363"/>
            <a:ext cx="4023360" cy="3204134"/>
          </a:xfrm>
        </p:spPr>
        <p:txBody>
          <a:bodyPr vert="horz" lIns="91440" tIns="45720" rIns="91440" bIns="45720" rtlCol="0" anchor="b">
            <a:normAutofit/>
          </a:bodyPr>
          <a:lstStyle/>
          <a:p>
            <a:pPr algn="l"/>
            <a:r>
              <a:rPr lang="en-US" sz="4800" b="1" kern="1200" dirty="0">
                <a:latin typeface="Arial Black" panose="020B0A04020102020204" pitchFamily="34" charset="0"/>
                <a:cs typeface="Calibri Light" panose="020F0302020204030204" pitchFamily="34" charset="0"/>
              </a:rPr>
              <a:t>Community Service</a:t>
            </a:r>
            <a:br>
              <a:rPr lang="en-US" sz="4800" b="1" kern="1200" dirty="0">
                <a:latin typeface="Arial Black" panose="020B0A04020102020204" pitchFamily="34" charset="0"/>
                <a:cs typeface="Calibri Light" panose="020F0302020204030204" pitchFamily="34" charset="0"/>
              </a:rPr>
            </a:br>
            <a:r>
              <a:rPr lang="en-US" sz="4800" b="1" kern="1200" dirty="0">
                <a:latin typeface="Arial Black" panose="020B0A04020102020204" pitchFamily="34" charset="0"/>
                <a:cs typeface="Calibri Light" panose="020F0302020204030204" pitchFamily="34" charset="0"/>
              </a:rPr>
              <a:t>System</a:t>
            </a:r>
            <a:endParaRPr lang="en-US" sz="4800" kern="1200" dirty="0">
              <a:latin typeface="+mj-lt"/>
              <a:ea typeface="+mj-ea"/>
              <a:cs typeface="+mj-cs"/>
            </a:endParaRPr>
          </a:p>
        </p:txBody>
      </p:sp>
      <p:sp>
        <p:nvSpPr>
          <p:cNvPr id="62" name="Rectangle 6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4" name="Rectangle 6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Table 6">
            <a:extLst>
              <a:ext uri="{FF2B5EF4-FFF2-40B4-BE49-F238E27FC236}">
                <a16:creationId xmlns:a16="http://schemas.microsoft.com/office/drawing/2014/main" id="{289A4FCD-57A2-46CB-B626-3C49C5DFCFD8}"/>
              </a:ext>
            </a:extLst>
          </p:cNvPr>
          <p:cNvGraphicFramePr>
            <a:graphicFrameLocks noGrp="1"/>
          </p:cNvGraphicFramePr>
          <p:nvPr>
            <p:extLst>
              <p:ext uri="{D42A27DB-BD31-4B8C-83A1-F6EECF244321}">
                <p14:modId xmlns:p14="http://schemas.microsoft.com/office/powerpoint/2010/main" val="2005566437"/>
              </p:ext>
            </p:extLst>
          </p:nvPr>
        </p:nvGraphicFramePr>
        <p:xfrm>
          <a:off x="5414356" y="1700186"/>
          <a:ext cx="6408836" cy="3356497"/>
        </p:xfrm>
        <a:graphic>
          <a:graphicData uri="http://schemas.openxmlformats.org/drawingml/2006/table">
            <a:tbl>
              <a:tblPr firstRow="1" bandRow="1">
                <a:noFill/>
                <a:tableStyleId>{F5AB1C69-6EDB-4FF4-983F-18BD219EF322}</a:tableStyleId>
              </a:tblPr>
              <a:tblGrid>
                <a:gridCol w="3380693">
                  <a:extLst>
                    <a:ext uri="{9D8B030D-6E8A-4147-A177-3AD203B41FA5}">
                      <a16:colId xmlns:a16="http://schemas.microsoft.com/office/drawing/2014/main" val="2475865509"/>
                    </a:ext>
                  </a:extLst>
                </a:gridCol>
                <a:gridCol w="3028143">
                  <a:extLst>
                    <a:ext uri="{9D8B030D-6E8A-4147-A177-3AD203B41FA5}">
                      <a16:colId xmlns:a16="http://schemas.microsoft.com/office/drawing/2014/main" val="4248763869"/>
                    </a:ext>
                  </a:extLst>
                </a:gridCol>
              </a:tblGrid>
              <a:tr h="741392">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HK" sz="27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p>
                  </a:txBody>
                  <a:tcPr marL="109345" marR="1173954" marT="31241" marB="234310" anchor="b">
                    <a:lnL w="12700" cmpd="sng">
                      <a:noFill/>
                    </a:lnL>
                    <a:lnR w="12700" cmpd="sng">
                      <a:noFill/>
                    </a:lnR>
                    <a:lnT w="9525" cap="flat" cmpd="sng" algn="ctr">
                      <a:noFill/>
                      <a:prstDash val="solid"/>
                    </a:lnT>
                    <a:lnB w="38100" cmpd="sng">
                      <a:noFill/>
                    </a:lnB>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HK" sz="27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09345" marR="1173954" marT="31241" marB="234310"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3435767412"/>
                  </a:ext>
                </a:extLst>
              </a:tr>
              <a:tr h="741392">
                <a:tc>
                  <a:txBody>
                    <a:bodyPr/>
                    <a:lstStyle/>
                    <a:p>
                      <a:pPr algn="l"/>
                      <a:r>
                        <a:rPr lang="en-US" sz="2700" b="1" cap="none" spc="0" dirty="0">
                          <a:solidFill>
                            <a:schemeClr val="tx1"/>
                          </a:solidFill>
                        </a:rPr>
                        <a:t>NAME</a:t>
                      </a:r>
                    </a:p>
                  </a:txBody>
                  <a:tcPr marL="109345" marR="1173954" marT="31241" marB="234310" anchor="b">
                    <a:lnL w="12700" cmpd="sng">
                      <a:noFill/>
                    </a:lnL>
                    <a:lnR w="12700" cmpd="sng">
                      <a:noFill/>
                    </a:lnR>
                    <a:lnT w="9525" cap="flat" cmpd="sng" algn="ctr">
                      <a:noFill/>
                      <a:prstDash val="solid"/>
                    </a:lnT>
                    <a:lnB w="38100" cmpd="sng">
                      <a:noFill/>
                    </a:lnB>
                    <a:noFill/>
                  </a:tcPr>
                </a:tc>
                <a:tc>
                  <a:txBody>
                    <a:bodyPr/>
                    <a:lstStyle/>
                    <a:p>
                      <a:pPr algn="l"/>
                      <a:r>
                        <a:rPr lang="en-US" sz="2700" b="1" cap="none" spc="0" dirty="0">
                          <a:solidFill>
                            <a:schemeClr val="tx1"/>
                          </a:solidFill>
                        </a:rPr>
                        <a:t>NUID</a:t>
                      </a:r>
                    </a:p>
                  </a:txBody>
                  <a:tcPr marL="109345" marR="1173954" marT="31241" marB="234310"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1399622706"/>
                  </a:ext>
                </a:extLst>
              </a:tr>
              <a:tr h="624571">
                <a:tc>
                  <a:txBody>
                    <a:bodyPr/>
                    <a:lstStyle/>
                    <a:p>
                      <a:pPr algn="l"/>
                      <a:r>
                        <a:rPr lang="en-US" sz="2000" cap="none" spc="0">
                          <a:solidFill>
                            <a:schemeClr val="tx1"/>
                          </a:solidFill>
                        </a:rPr>
                        <a:t>Dandan Xu</a:t>
                      </a:r>
                      <a:endParaRPr lang="en-US" sz="2000" cap="none" spc="0" dirty="0">
                        <a:solidFill>
                          <a:schemeClr val="tx1"/>
                        </a:solidFill>
                      </a:endParaRPr>
                    </a:p>
                  </a:txBody>
                  <a:tcPr marL="109345" marR="1434834" marT="31241" marB="234310" anchor="ctr">
                    <a:lnL w="9525" cap="flat" cmpd="sng" algn="ctr">
                      <a:solidFill>
                        <a:schemeClr val="tx1"/>
                      </a:solidFill>
                      <a:prstDash val="solid"/>
                    </a:lnL>
                    <a:lnR w="12700" cmpd="sng">
                      <a:noFill/>
                      <a:prstDash val="solid"/>
                    </a:lnR>
                    <a:lnT w="38100" cmpd="sng">
                      <a:noFill/>
                    </a:lnT>
                    <a:lnB w="9525" cap="flat" cmpd="sng" algn="ctr">
                      <a:noFill/>
                      <a:prstDash val="solid"/>
                    </a:lnB>
                    <a:noFill/>
                  </a:tcPr>
                </a:tc>
                <a:tc>
                  <a:txBody>
                    <a:bodyPr/>
                    <a:lstStyle/>
                    <a:p>
                      <a:pPr algn="l"/>
                      <a:r>
                        <a:rPr lang="en-US" altLang="zh-CN" sz="2000" cap="none" spc="0">
                          <a:solidFill>
                            <a:schemeClr val="tx1"/>
                          </a:solidFill>
                        </a:rPr>
                        <a:t>001085732</a:t>
                      </a:r>
                      <a:endParaRPr lang="en-US" sz="2000" cap="none" spc="0" dirty="0">
                        <a:solidFill>
                          <a:schemeClr val="tx1"/>
                        </a:solidFill>
                      </a:endParaRPr>
                    </a:p>
                  </a:txBody>
                  <a:tcPr marL="109345" marR="1434834" marT="31241" marB="234310" anchor="ctr">
                    <a:lnL w="12700" cmpd="sng">
                      <a:noFill/>
                      <a:prstDash val="solid"/>
                    </a:lnL>
                    <a:lnR w="12700" cmpd="sng">
                      <a:noFill/>
                      <a:prstDash val="solid"/>
                    </a:lnR>
                    <a:lnT w="38100" cmpd="sng">
                      <a:noFill/>
                    </a:lnT>
                    <a:lnB w="9525" cap="flat" cmpd="sng" algn="ctr">
                      <a:noFill/>
                      <a:prstDash val="solid"/>
                    </a:lnB>
                    <a:noFill/>
                  </a:tcPr>
                </a:tc>
                <a:extLst>
                  <a:ext uri="{0D108BD9-81ED-4DB2-BD59-A6C34878D82A}">
                    <a16:rowId xmlns:a16="http://schemas.microsoft.com/office/drawing/2014/main" val="2073184372"/>
                  </a:ext>
                </a:extLst>
              </a:tr>
              <a:tr h="624571">
                <a:tc>
                  <a:txBody>
                    <a:bodyPr/>
                    <a:lstStyle/>
                    <a:p>
                      <a:pPr algn="l"/>
                      <a:r>
                        <a:rPr lang="en-US" sz="2000" cap="none" spc="0">
                          <a:solidFill>
                            <a:schemeClr val="tx1"/>
                          </a:solidFill>
                        </a:rPr>
                        <a:t>Shijie Zhang</a:t>
                      </a:r>
                      <a:endParaRPr lang="en-US" sz="2000" cap="none" spc="0" dirty="0">
                        <a:solidFill>
                          <a:schemeClr val="tx1"/>
                        </a:solidFill>
                      </a:endParaRPr>
                    </a:p>
                  </a:txBody>
                  <a:tcPr marL="109345" marR="1434834" marT="31241" marB="234310"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l"/>
                      <a:r>
                        <a:rPr lang="en-US" sz="2000" cap="none" spc="0">
                          <a:solidFill>
                            <a:schemeClr val="tx1"/>
                          </a:solidFill>
                        </a:rPr>
                        <a:t>001537250</a:t>
                      </a:r>
                      <a:endParaRPr lang="en-US" sz="2000" cap="none" spc="0" dirty="0">
                        <a:solidFill>
                          <a:schemeClr val="tx1"/>
                        </a:solidFill>
                      </a:endParaRPr>
                    </a:p>
                  </a:txBody>
                  <a:tcPr marL="109345" marR="1434834" marT="31241" marB="234310"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282881803"/>
                  </a:ext>
                </a:extLst>
              </a:tr>
              <a:tr h="624571">
                <a:tc>
                  <a:txBody>
                    <a:bodyPr/>
                    <a:lstStyle/>
                    <a:p>
                      <a:pPr algn="l"/>
                      <a:r>
                        <a:rPr lang="en-US" sz="2000" cap="none" spc="0">
                          <a:solidFill>
                            <a:schemeClr val="tx1"/>
                          </a:solidFill>
                        </a:rPr>
                        <a:t>Zhi Yao</a:t>
                      </a:r>
                      <a:endParaRPr lang="en-US" sz="2000" cap="none" spc="0" dirty="0">
                        <a:solidFill>
                          <a:schemeClr val="tx1"/>
                        </a:solidFill>
                      </a:endParaRPr>
                    </a:p>
                  </a:txBody>
                  <a:tcPr marL="109345" marR="1434834" marT="31241" marB="234310"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tx1"/>
                          </a:solidFill>
                        </a:rPr>
                        <a:t>001520706</a:t>
                      </a:r>
                    </a:p>
                  </a:txBody>
                  <a:tcPr marL="109345" marR="1434834" marT="31241" marB="234310"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1150402243"/>
                  </a:ext>
                </a:extLst>
              </a:tr>
            </a:tbl>
          </a:graphicData>
        </a:graphic>
      </p:graphicFrame>
    </p:spTree>
    <p:extLst>
      <p:ext uri="{BB962C8B-B14F-4D97-AF65-F5344CB8AC3E}">
        <p14:creationId xmlns:p14="http://schemas.microsoft.com/office/powerpoint/2010/main" val="845001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DEC03-C9ED-4790-9F50-BC6A03997C42}"/>
              </a:ext>
            </a:extLst>
          </p:cNvPr>
          <p:cNvSpPr>
            <a:spLocks noGrp="1"/>
          </p:cNvSpPr>
          <p:nvPr>
            <p:ph type="title" idx="4294967295"/>
          </p:nvPr>
        </p:nvSpPr>
        <p:spPr>
          <a:xfrm>
            <a:off x="481013" y="3752849"/>
            <a:ext cx="3290887" cy="2452687"/>
          </a:xfrm>
          <a:prstGeom prst="rect">
            <a:avLst/>
          </a:prstGeom>
        </p:spPr>
        <p:txBody>
          <a:bodyPr vert="horz" lIns="91440" tIns="45720" rIns="91440" bIns="45720" rtlCol="0" anchor="ctr">
            <a:normAutofit/>
          </a:bodyPr>
          <a:lstStyle/>
          <a:p>
            <a:r>
              <a:rPr lang="en-US" altLang="zh-HK" sz="3600" b="1"/>
              <a:t>ABOUT ECOSYSTEM</a:t>
            </a:r>
            <a:br>
              <a:rPr kumimoji="1" lang="en-US" altLang="zh-HK" sz="3600" b="1"/>
            </a:br>
            <a:endParaRPr lang="en-US" sz="3600"/>
          </a:p>
        </p:txBody>
      </p:sp>
      <p:pic>
        <p:nvPicPr>
          <p:cNvPr id="9" name="Picture 1">
            <a:extLst>
              <a:ext uri="{FF2B5EF4-FFF2-40B4-BE49-F238E27FC236}">
                <a16:creationId xmlns:a16="http://schemas.microsoft.com/office/drawing/2014/main" id="{B5E97057-54BA-4833-9732-6AD68336050B}"/>
              </a:ext>
            </a:extLst>
          </p:cNvPr>
          <p:cNvPicPr>
            <a:picLocks noChangeAspect="1"/>
          </p:cNvPicPr>
          <p:nvPr/>
        </p:nvPicPr>
        <p:blipFill rotWithShape="1">
          <a:blip r:embed="rId2">
            <a:extLst>
              <a:ext uri="{28A0092B-C50C-407E-A947-70E740481C1C}">
                <a14:useLocalDpi xmlns:a14="http://schemas.microsoft.com/office/drawing/2010/main" val="0"/>
              </a:ext>
            </a:extLst>
          </a:blip>
          <a:srcRect t="27202" b="27203"/>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357D3EE0-D0C0-4910-A8DF-A2D7C425941D}"/>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marL="0" indent="0">
              <a:lnSpc>
                <a:spcPct val="110000"/>
              </a:lnSpc>
              <a:buNone/>
            </a:pPr>
            <a:r>
              <a:rPr lang="en-US" sz="2000" dirty="0"/>
              <a:t>The purpose of the </a:t>
            </a:r>
            <a:r>
              <a:rPr lang="en-US" sz="2000" b="1" dirty="0"/>
              <a:t>Community Service System</a:t>
            </a:r>
            <a:r>
              <a:rPr lang="en-US" sz="2000" dirty="0"/>
              <a:t> is to offer support to the individual and family in our community and provides great convenience for residents in daily life. Additionally, t</a:t>
            </a:r>
            <a:r>
              <a:rPr lang="en-US" altLang="zh-CN" sz="2000" dirty="0"/>
              <a:t>his application can manage each operational unit and attribute of the community’s organization.</a:t>
            </a:r>
            <a:endParaRPr lang="en-US" sz="2000" dirty="0"/>
          </a:p>
        </p:txBody>
      </p:sp>
    </p:spTree>
    <p:extLst>
      <p:ext uri="{BB962C8B-B14F-4D97-AF65-F5344CB8AC3E}">
        <p14:creationId xmlns:p14="http://schemas.microsoft.com/office/powerpoint/2010/main" val="2342423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67FC6DF5-6695-481D-AEEA-555296115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26"/>
            <a:ext cx="6750334"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FE27E6BE-1194-49E7-BA29-0898123DD9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D3DF6A42-F2EE-4AB6-94EC-F6AD88B5961C}"/>
              </a:ext>
            </a:extLst>
          </p:cNvPr>
          <p:cNvSpPr>
            <a:spLocks noGrp="1"/>
          </p:cNvSpPr>
          <p:nvPr>
            <p:ph type="title"/>
          </p:nvPr>
        </p:nvSpPr>
        <p:spPr>
          <a:xfrm>
            <a:off x="6884175" y="-26391"/>
            <a:ext cx="4923837" cy="1114412"/>
          </a:xfrm>
        </p:spPr>
        <p:txBody>
          <a:bodyPr vert="horz" lIns="91440" tIns="45720" rIns="91440" bIns="45720" rtlCol="0">
            <a:normAutofit/>
          </a:bodyPr>
          <a:lstStyle/>
          <a:p>
            <a:r>
              <a:rPr lang="en-US" sz="4000" dirty="0">
                <a:solidFill>
                  <a:srgbClr val="000000"/>
                </a:solidFill>
              </a:rPr>
              <a:t>PROBLEM STATEMENT</a:t>
            </a:r>
          </a:p>
        </p:txBody>
      </p:sp>
      <p:sp>
        <p:nvSpPr>
          <p:cNvPr id="85" name="Freeform 82">
            <a:extLst>
              <a:ext uri="{FF2B5EF4-FFF2-40B4-BE49-F238E27FC236}">
                <a16:creationId xmlns:a16="http://schemas.microsoft.com/office/drawing/2014/main" id="{63D44656-9703-4F76-BF95-869D8579EE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62511"/>
            <a:ext cx="3242130" cy="2704964"/>
          </a:xfrm>
          <a:custGeom>
            <a:avLst/>
            <a:gdLst>
              <a:gd name="connsiteX0" fmla="*/ 1465277 w 3242130"/>
              <a:gd name="connsiteY0" fmla="*/ 0 h 2704964"/>
              <a:gd name="connsiteX1" fmla="*/ 3242130 w 3242130"/>
              <a:gd name="connsiteY1" fmla="*/ 1776853 h 2704964"/>
              <a:gd name="connsiteX2" fmla="*/ 3027674 w 3242130"/>
              <a:gd name="connsiteY2" fmla="*/ 2623807 h 2704964"/>
              <a:gd name="connsiteX3" fmla="*/ 2978369 w 3242130"/>
              <a:gd name="connsiteY3" fmla="*/ 2704964 h 2704964"/>
              <a:gd name="connsiteX4" fmla="*/ 0 w 3242130"/>
              <a:gd name="connsiteY4" fmla="*/ 2704964 h 2704964"/>
              <a:gd name="connsiteX5" fmla="*/ 0 w 3242130"/>
              <a:gd name="connsiteY5" fmla="*/ 772542 h 2704964"/>
              <a:gd name="connsiteX6" fmla="*/ 94171 w 3242130"/>
              <a:gd name="connsiteY6" fmla="*/ 646610 h 2704964"/>
              <a:gd name="connsiteX7" fmla="*/ 1465277 w 3242130"/>
              <a:gd name="connsiteY7" fmla="*/ 0 h 27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2130" h="2704964">
                <a:moveTo>
                  <a:pt x="1465277" y="0"/>
                </a:moveTo>
                <a:cubicBezTo>
                  <a:pt x="2446606" y="0"/>
                  <a:pt x="3242130" y="795524"/>
                  <a:pt x="3242130" y="1776853"/>
                </a:cubicBezTo>
                <a:cubicBezTo>
                  <a:pt x="3242130" y="2083519"/>
                  <a:pt x="3164442" y="2372039"/>
                  <a:pt x="3027674" y="2623807"/>
                </a:cubicBezTo>
                <a:lnTo>
                  <a:pt x="2978369" y="2704964"/>
                </a:lnTo>
                <a:lnTo>
                  <a:pt x="0" y="2704964"/>
                </a:lnTo>
                <a:lnTo>
                  <a:pt x="0" y="772542"/>
                </a:lnTo>
                <a:lnTo>
                  <a:pt x="94171" y="646610"/>
                </a:lnTo>
                <a:cubicBezTo>
                  <a:pt x="420072" y="251709"/>
                  <a:pt x="913280" y="0"/>
                  <a:pt x="1465277"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7" name="Oval 86">
            <a:extLst>
              <a:ext uri="{FF2B5EF4-FFF2-40B4-BE49-F238E27FC236}">
                <a16:creationId xmlns:a16="http://schemas.microsoft.com/office/drawing/2014/main" id="{6F72EDF1-3CBA-4BB0-8AE8-3583F0846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5971" y="2816635"/>
            <a:ext cx="2865340" cy="2865340"/>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78">
            <a:extLst>
              <a:ext uri="{FF2B5EF4-FFF2-40B4-BE49-F238E27FC236}">
                <a16:creationId xmlns:a16="http://schemas.microsoft.com/office/drawing/2014/main" id="{29B389D7-95A7-4E4F-B9CF-F8D686302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090921" cy="3465906"/>
          </a:xfrm>
          <a:custGeom>
            <a:avLst/>
            <a:gdLst>
              <a:gd name="connsiteX0" fmla="*/ 0 w 4090921"/>
              <a:gd name="connsiteY0" fmla="*/ 0 h 3465906"/>
              <a:gd name="connsiteX1" fmla="*/ 3746474 w 4090921"/>
              <a:gd name="connsiteY1" fmla="*/ 0 h 3465906"/>
              <a:gd name="connsiteX2" fmla="*/ 3817144 w 4090921"/>
              <a:gd name="connsiteY2" fmla="*/ 116327 h 3465906"/>
              <a:gd name="connsiteX3" fmla="*/ 4090921 w 4090921"/>
              <a:gd name="connsiteY3" fmla="*/ 1197557 h 3465906"/>
              <a:gd name="connsiteX4" fmla="*/ 1822572 w 4090921"/>
              <a:gd name="connsiteY4" fmla="*/ 3465906 h 3465906"/>
              <a:gd name="connsiteX5" fmla="*/ 72204 w 4090921"/>
              <a:gd name="connsiteY5" fmla="*/ 2640438 h 3465906"/>
              <a:gd name="connsiteX6" fmla="*/ 0 w 4090921"/>
              <a:gd name="connsiteY6" fmla="*/ 2543882 h 3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921" h="3465906">
                <a:moveTo>
                  <a:pt x="0" y="0"/>
                </a:moveTo>
                <a:lnTo>
                  <a:pt x="3746474" y="0"/>
                </a:lnTo>
                <a:lnTo>
                  <a:pt x="3817144" y="116327"/>
                </a:lnTo>
                <a:cubicBezTo>
                  <a:pt x="3991744" y="437737"/>
                  <a:pt x="4090921" y="806065"/>
                  <a:pt x="4090921" y="1197557"/>
                </a:cubicBezTo>
                <a:cubicBezTo>
                  <a:pt x="4090921" y="2450332"/>
                  <a:pt x="3075348" y="3465906"/>
                  <a:pt x="1822572" y="3465906"/>
                </a:cubicBezTo>
                <a:cubicBezTo>
                  <a:pt x="1117886" y="3465906"/>
                  <a:pt x="488252" y="3144572"/>
                  <a:pt x="72204" y="2640438"/>
                </a:cubicBezTo>
                <a:lnTo>
                  <a:pt x="0" y="2543882"/>
                </a:ln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圖片 6" descr="一張含有 文字, 生日, 玩具 的圖片&#10;&#10;自動產生的描述">
            <a:extLst>
              <a:ext uri="{FF2B5EF4-FFF2-40B4-BE49-F238E27FC236}">
                <a16:creationId xmlns:a16="http://schemas.microsoft.com/office/drawing/2014/main" id="{DA1194EF-402F-D642-966D-2612B6746E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02" y="700634"/>
            <a:ext cx="3060569" cy="1614450"/>
          </a:xfrm>
          <a:prstGeom prst="rect">
            <a:avLst/>
          </a:prstGeom>
        </p:spPr>
      </p:pic>
      <p:sp>
        <p:nvSpPr>
          <p:cNvPr id="91" name="Oval 90">
            <a:extLst>
              <a:ext uri="{FF2B5EF4-FFF2-40B4-BE49-F238E27FC236}">
                <a16:creationId xmlns:a16="http://schemas.microsoft.com/office/drawing/2014/main" id="{B275ED38-7160-44B2-ADEA-7615F92E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27" y="457158"/>
            <a:ext cx="1964524" cy="1964524"/>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一張含有 天空, 個人, 室外 的圖片&#10;&#10;自動產生的描述">
            <a:extLst>
              <a:ext uri="{FF2B5EF4-FFF2-40B4-BE49-F238E27FC236}">
                <a16:creationId xmlns:a16="http://schemas.microsoft.com/office/drawing/2014/main" id="{CE38C574-47EA-4FE3-91D4-09ED267D965F}"/>
              </a:ext>
            </a:extLst>
          </p:cNvPr>
          <p:cNvPicPr>
            <a:picLocks noChangeAspect="1"/>
          </p:cNvPicPr>
          <p:nvPr/>
        </p:nvPicPr>
        <p:blipFill rotWithShape="1">
          <a:blip r:embed="rId4">
            <a:extLst>
              <a:ext uri="{28A0092B-C50C-407E-A947-70E740481C1C}">
                <a14:useLocalDpi xmlns:a14="http://schemas.microsoft.com/office/drawing/2010/main" val="0"/>
              </a:ext>
            </a:extLst>
          </a:blip>
          <a:srcRect t="120" r="-1" b="-1"/>
          <a:stretch/>
        </p:blipFill>
        <p:spPr>
          <a:xfrm>
            <a:off x="4986369" y="856999"/>
            <a:ext cx="1166241" cy="1164842"/>
          </a:xfrm>
          <a:prstGeom prst="rect">
            <a:avLst/>
          </a:prstGeom>
        </p:spPr>
      </p:pic>
      <p:pic>
        <p:nvPicPr>
          <p:cNvPr id="5" name="Picture 4">
            <a:extLst>
              <a:ext uri="{FF2B5EF4-FFF2-40B4-BE49-F238E27FC236}">
                <a16:creationId xmlns:a16="http://schemas.microsoft.com/office/drawing/2014/main" id="{ACF3FA8B-2F1B-4528-9C98-601CFE3E1E5F}"/>
              </a:ext>
            </a:extLst>
          </p:cNvPr>
          <p:cNvPicPr>
            <a:picLocks noChangeAspect="1"/>
          </p:cNvPicPr>
          <p:nvPr/>
        </p:nvPicPr>
        <p:blipFill rotWithShape="1">
          <a:blip r:embed="rId5">
            <a:extLst>
              <a:ext uri="{28A0092B-C50C-407E-A947-70E740481C1C}">
                <a14:useLocalDpi xmlns:a14="http://schemas.microsoft.com/office/drawing/2010/main" val="0"/>
              </a:ext>
            </a:extLst>
          </a:blip>
          <a:srcRect l="9146" r="14638" b="3"/>
          <a:stretch/>
        </p:blipFill>
        <p:spPr>
          <a:xfrm>
            <a:off x="323528" y="4804968"/>
            <a:ext cx="2318359" cy="1878272"/>
          </a:xfrm>
          <a:prstGeom prst="rect">
            <a:avLst/>
          </a:prstGeom>
        </p:spPr>
      </p:pic>
      <p:pic>
        <p:nvPicPr>
          <p:cNvPr id="4" name="Content Placeholder 3">
            <a:extLst>
              <a:ext uri="{FF2B5EF4-FFF2-40B4-BE49-F238E27FC236}">
                <a16:creationId xmlns:a16="http://schemas.microsoft.com/office/drawing/2014/main" id="{6AC3ED5C-7D00-4033-BEAC-680654AA51B0}"/>
              </a:ext>
            </a:extLst>
          </p:cNvPr>
          <p:cNvPicPr>
            <a:picLocks noChangeAspect="1"/>
          </p:cNvPicPr>
          <p:nvPr/>
        </p:nvPicPr>
        <p:blipFill rotWithShape="1">
          <a:blip r:embed="rId6">
            <a:extLst>
              <a:ext uri="{28A0092B-C50C-407E-A947-70E740481C1C}">
                <a14:useLocalDpi xmlns:a14="http://schemas.microsoft.com/office/drawing/2010/main" val="0"/>
              </a:ext>
            </a:extLst>
          </a:blip>
          <a:srcRect r="-1" b="6488"/>
          <a:stretch/>
        </p:blipFill>
        <p:spPr>
          <a:xfrm>
            <a:off x="3845358" y="3348528"/>
            <a:ext cx="1926567" cy="1801553"/>
          </a:xfrm>
          <a:prstGeom prst="rect">
            <a:avLst/>
          </a:prstGeom>
        </p:spPr>
      </p:pic>
      <p:sp>
        <p:nvSpPr>
          <p:cNvPr id="35" name="Content Placeholder 34">
            <a:extLst>
              <a:ext uri="{FF2B5EF4-FFF2-40B4-BE49-F238E27FC236}">
                <a16:creationId xmlns:a16="http://schemas.microsoft.com/office/drawing/2014/main" id="{1E01C955-4BC6-4F1A-A499-337D2B1F65AA}"/>
              </a:ext>
            </a:extLst>
          </p:cNvPr>
          <p:cNvSpPr>
            <a:spLocks noGrp="1"/>
          </p:cNvSpPr>
          <p:nvPr>
            <p:ph idx="1"/>
          </p:nvPr>
        </p:nvSpPr>
        <p:spPr>
          <a:xfrm>
            <a:off x="6884175" y="856999"/>
            <a:ext cx="4923837" cy="5716408"/>
          </a:xfrm>
        </p:spPr>
        <p:txBody>
          <a:bodyPr anchor="ctr">
            <a:normAutofit/>
          </a:bodyPr>
          <a:lstStyle/>
          <a:p>
            <a:pPr marL="0" indent="0">
              <a:lnSpc>
                <a:spcPct val="110000"/>
              </a:lnSpc>
              <a:spcBef>
                <a:spcPts val="0"/>
              </a:spcBef>
              <a:spcAft>
                <a:spcPts val="600"/>
              </a:spcAft>
              <a:buNone/>
            </a:pPr>
            <a:r>
              <a:rPr lang="en-US" sz="2000" dirty="0">
                <a:solidFill>
                  <a:srgbClr val="000000"/>
                </a:solidFill>
              </a:rPr>
              <a:t>With the popularity of mobile phones, everyone is accustomed to completing daily tasks on cell phones, but there is no single application that can uniformly manage employees in the community and put forward service requirements for organizations in the community.</a:t>
            </a:r>
          </a:p>
          <a:p>
            <a:pPr marL="0" indent="0">
              <a:lnSpc>
                <a:spcPct val="110000"/>
              </a:lnSpc>
              <a:spcBef>
                <a:spcPts val="0"/>
              </a:spcBef>
              <a:spcAft>
                <a:spcPts val="600"/>
              </a:spcAft>
              <a:buNone/>
            </a:pPr>
            <a:r>
              <a:rPr lang="en-US" sz="2000" dirty="0">
                <a:solidFill>
                  <a:srgbClr val="000000"/>
                </a:solidFill>
              </a:rPr>
              <a:t>The system integrates the services of the community’s</a:t>
            </a:r>
            <a:r>
              <a:rPr lang="zh-CN" altLang="en-US" sz="2000" dirty="0">
                <a:solidFill>
                  <a:srgbClr val="000000"/>
                </a:solidFill>
              </a:rPr>
              <a:t> </a:t>
            </a:r>
            <a:r>
              <a:rPr lang="en-US" sz="2000" b="1" dirty="0">
                <a:solidFill>
                  <a:srgbClr val="000000"/>
                </a:solidFill>
              </a:rPr>
              <a:t>medical</a:t>
            </a:r>
            <a:r>
              <a:rPr lang="en-US" sz="2000" dirty="0">
                <a:solidFill>
                  <a:srgbClr val="000000"/>
                </a:solidFill>
              </a:rPr>
              <a:t>, </a:t>
            </a:r>
            <a:r>
              <a:rPr lang="en-US" sz="2000" b="1" dirty="0">
                <a:solidFill>
                  <a:srgbClr val="000000"/>
                </a:solidFill>
              </a:rPr>
              <a:t>education</a:t>
            </a:r>
            <a:r>
              <a:rPr lang="en-US" sz="2000" dirty="0">
                <a:solidFill>
                  <a:srgbClr val="000000"/>
                </a:solidFill>
              </a:rPr>
              <a:t>, </a:t>
            </a:r>
            <a:r>
              <a:rPr lang="en-US" sz="2000" b="1" dirty="0">
                <a:solidFill>
                  <a:srgbClr val="000000"/>
                </a:solidFill>
              </a:rPr>
              <a:t>property</a:t>
            </a:r>
            <a:r>
              <a:rPr lang="en-US" sz="2000" dirty="0">
                <a:solidFill>
                  <a:srgbClr val="000000"/>
                </a:solidFill>
              </a:rPr>
              <a:t>, and </a:t>
            </a:r>
            <a:r>
              <a:rPr lang="en-US" sz="2000" b="1" dirty="0">
                <a:solidFill>
                  <a:srgbClr val="000000"/>
                </a:solidFill>
              </a:rPr>
              <a:t>shopping</a:t>
            </a:r>
            <a:r>
              <a:rPr lang="en-US" sz="2000" dirty="0">
                <a:solidFill>
                  <a:srgbClr val="000000"/>
                </a:solidFill>
              </a:rPr>
              <a:t>, etc., so that residents no longer need to switch applications to meet their needs for different organizations, and at the same time facilitate community managers to manage the organization.</a:t>
            </a:r>
          </a:p>
        </p:txBody>
      </p:sp>
    </p:spTree>
    <p:extLst>
      <p:ext uri="{BB962C8B-B14F-4D97-AF65-F5344CB8AC3E}">
        <p14:creationId xmlns:p14="http://schemas.microsoft.com/office/powerpoint/2010/main" val="4246778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5" name="Rectangle 124">
            <a:extLst>
              <a:ext uri="{FF2B5EF4-FFF2-40B4-BE49-F238E27FC236}">
                <a16:creationId xmlns:a16="http://schemas.microsoft.com/office/drawing/2014/main" id="{71199D26-7D8F-4A64-BDBB-73AFABE14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7C4261-7C83-4A42-BF2F-0F70B7B70905}"/>
              </a:ext>
            </a:extLst>
          </p:cNvPr>
          <p:cNvSpPr>
            <a:spLocks noGrp="1"/>
          </p:cNvSpPr>
          <p:nvPr>
            <p:ph type="title"/>
          </p:nvPr>
        </p:nvSpPr>
        <p:spPr>
          <a:xfrm>
            <a:off x="640080" y="483004"/>
            <a:ext cx="6745458" cy="3082870"/>
          </a:xfrm>
        </p:spPr>
        <p:txBody>
          <a:bodyPr vert="horz" lIns="91440" tIns="45720" rIns="91440" bIns="45720" rtlCol="0" anchor="b">
            <a:normAutofit/>
          </a:bodyPr>
          <a:lstStyle/>
          <a:p>
            <a:r>
              <a:rPr lang="en-US" sz="6600" kern="1200" dirty="0">
                <a:solidFill>
                  <a:schemeClr val="tx1"/>
                </a:solidFill>
                <a:latin typeface="+mj-lt"/>
                <a:ea typeface="+mj-ea"/>
                <a:cs typeface="+mj-cs"/>
              </a:rPr>
              <a:t>SYSTEM AED	</a:t>
            </a:r>
          </a:p>
        </p:txBody>
      </p:sp>
      <p:sp>
        <p:nvSpPr>
          <p:cNvPr id="127" name="sketch line">
            <a:extLst>
              <a:ext uri="{FF2B5EF4-FFF2-40B4-BE49-F238E27FC236}">
                <a16:creationId xmlns:a16="http://schemas.microsoft.com/office/drawing/2014/main" id="{D7F2FAFA-4D50-41E7-9480-5BABA64EE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3870524"/>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圖片 121">
            <a:extLst>
              <a:ext uri="{FF2B5EF4-FFF2-40B4-BE49-F238E27FC236}">
                <a16:creationId xmlns:a16="http://schemas.microsoft.com/office/drawing/2014/main" id="{1C1025DC-3967-244A-BE5F-168D458FB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1725" y="0"/>
            <a:ext cx="4889500" cy="6845300"/>
          </a:xfrm>
          <a:prstGeom prst="rect">
            <a:avLst/>
          </a:prstGeom>
        </p:spPr>
      </p:pic>
    </p:spTree>
    <p:extLst>
      <p:ext uri="{BB962C8B-B14F-4D97-AF65-F5344CB8AC3E}">
        <p14:creationId xmlns:p14="http://schemas.microsoft.com/office/powerpoint/2010/main" val="1630017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0431"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6" name="文字方塊 5">
            <a:extLst>
              <a:ext uri="{FF2B5EF4-FFF2-40B4-BE49-F238E27FC236}">
                <a16:creationId xmlns:a16="http://schemas.microsoft.com/office/drawing/2014/main" id="{2D675839-C07E-0441-8A23-9F3850DF22EF}"/>
              </a:ext>
            </a:extLst>
          </p:cNvPr>
          <p:cNvSpPr txBox="1"/>
          <p:nvPr/>
        </p:nvSpPr>
        <p:spPr>
          <a:xfrm>
            <a:off x="799817" y="2770632"/>
            <a:ext cx="4672584" cy="2101070"/>
          </a:xfrm>
          <a:prstGeom prst="rect">
            <a:avLst/>
          </a:prstGeom>
        </p:spPr>
        <p:txBody>
          <a:bodyPr vert="horz" lIns="91440" tIns="45720" rIns="91440" bIns="45720" rtlCol="0" anchor="t">
            <a:normAutofit/>
          </a:bodyPr>
          <a:lstStyle/>
          <a:p>
            <a:pPr>
              <a:lnSpc>
                <a:spcPct val="90000"/>
              </a:lnSpc>
              <a:spcBef>
                <a:spcPct val="0"/>
              </a:spcBef>
              <a:spcAft>
                <a:spcPts val="600"/>
              </a:spcAft>
            </a:pPr>
            <a:r>
              <a:rPr kumimoji="1" lang="en-US" altLang="zh-HK" sz="4400">
                <a:solidFill>
                  <a:srgbClr val="000000"/>
                </a:solidFill>
                <a:latin typeface="+mj-lt"/>
                <a:ea typeface="+mj-ea"/>
                <a:cs typeface="+mj-cs"/>
              </a:rPr>
              <a:t>System Demo and Presentation</a:t>
            </a:r>
          </a:p>
        </p:txBody>
      </p:sp>
      <p:sp>
        <p:nvSpPr>
          <p:cNvPr id="16"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a:extLst>
              <a:ext uri="{FF2B5EF4-FFF2-40B4-BE49-F238E27FC236}">
                <a16:creationId xmlns:a16="http://schemas.microsoft.com/office/drawing/2014/main" id="{694EEDD1-D17A-47D6-9420-657FCDED2629}"/>
              </a:ext>
            </a:extLst>
          </p:cNvPr>
          <p:cNvPicPr>
            <a:picLocks noChangeAspect="1"/>
          </p:cNvPicPr>
          <p:nvPr/>
        </p:nvPicPr>
        <p:blipFill>
          <a:blip r:embed="rId3">
            <a:extLst>
              <a:ext uri="{28A0092B-C50C-407E-A947-70E740481C1C}">
                <a14:useLocalDpi xmlns:a14="http://schemas.microsoft.com/office/drawing/2010/main" val="0"/>
              </a:ext>
            </a:extLst>
          </a:blip>
          <a:srcRect l="20834" r="20834"/>
          <a:stretch/>
        </p:blipFill>
        <p:spPr>
          <a:xfrm>
            <a:off x="6887633" y="772448"/>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1257810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字方塊 5">
            <a:extLst>
              <a:ext uri="{FF2B5EF4-FFF2-40B4-BE49-F238E27FC236}">
                <a16:creationId xmlns:a16="http://schemas.microsoft.com/office/drawing/2014/main" id="{2D675839-C07E-0441-8A23-9F3850DF22EF}"/>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kumimoji="1" lang="en-US" altLang="zh-HK" sz="6000" kern="1200">
                <a:solidFill>
                  <a:srgbClr val="FFFFFF"/>
                </a:solidFill>
                <a:latin typeface="+mj-lt"/>
                <a:ea typeface="+mj-ea"/>
                <a:cs typeface="+mj-cs"/>
              </a:rPr>
              <a:t>Thank you</a:t>
            </a:r>
            <a:endParaRPr kumimoji="1" lang="en-US" altLang="zh-HK" sz="6000" kern="1200" dirty="0">
              <a:solidFill>
                <a:srgbClr val="FFFFFF"/>
              </a:solidFill>
              <a:latin typeface="+mj-lt"/>
              <a:ea typeface="+mj-ea"/>
              <a:cs typeface="+mj-cs"/>
            </a:endParaRPr>
          </a:p>
        </p:txBody>
      </p:sp>
    </p:spTree>
    <p:extLst>
      <p:ext uri="{BB962C8B-B14F-4D97-AF65-F5344CB8AC3E}">
        <p14:creationId xmlns:p14="http://schemas.microsoft.com/office/powerpoint/2010/main" val="6386784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EE1D78C287DC6429702172A68150DDF" ma:contentTypeVersion="2" ma:contentTypeDescription="Create a new document." ma:contentTypeScope="" ma:versionID="f5118d5d58c6fd6d1ff1c356e1425cea">
  <xsd:schema xmlns:xsd="http://www.w3.org/2001/XMLSchema" xmlns:xs="http://www.w3.org/2001/XMLSchema" xmlns:p="http://schemas.microsoft.com/office/2006/metadata/properties" xmlns:ns2="c9cb7f6b-677e-4985-b84c-0bad7fab6402" targetNamespace="http://schemas.microsoft.com/office/2006/metadata/properties" ma:root="true" ma:fieldsID="519fba6750b27dd4fdd382bbc98ffa52" ns2:_="">
    <xsd:import namespace="c9cb7f6b-677e-4985-b84c-0bad7fab640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cb7f6b-677e-4985-b84c-0bad7fab64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63D40FC-5AA0-4C62-AAE9-B2B7FC331934}">
  <ds:schemaRefs>
    <ds:schemaRef ds:uri="http://schemas.microsoft.com/sharepoint/v3/contenttype/forms"/>
  </ds:schemaRefs>
</ds:datastoreItem>
</file>

<file path=customXml/itemProps2.xml><?xml version="1.0" encoding="utf-8"?>
<ds:datastoreItem xmlns:ds="http://schemas.openxmlformats.org/officeDocument/2006/customXml" ds:itemID="{AAA41B6F-9CA5-4827-BD12-35770B4EFB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cb7f6b-677e-4985-b84c-0bad7fab64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B02D313-7EC0-4304-B4B6-45F68721E8C5}">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602</TotalTime>
  <Words>167</Words>
  <Application>Microsoft Macintosh PowerPoint</Application>
  <PresentationFormat>寬螢幕</PresentationFormat>
  <Paragraphs>18</Paragraphs>
  <Slides>6</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6</vt:i4>
      </vt:variant>
    </vt:vector>
  </HeadingPairs>
  <TitlesOfParts>
    <vt:vector size="11" baseType="lpstr">
      <vt:lpstr>Arial</vt:lpstr>
      <vt:lpstr>Arial Black</vt:lpstr>
      <vt:lpstr>Calibri</vt:lpstr>
      <vt:lpstr>Calibri Light</vt:lpstr>
      <vt:lpstr>Office Theme</vt:lpstr>
      <vt:lpstr>Community Service System</vt:lpstr>
      <vt:lpstr>ABOUT ECOSYSTEM </vt:lpstr>
      <vt:lpstr>PROBLEM STATEMENT</vt:lpstr>
      <vt:lpstr>SYSTEM AED </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Community Service System</dc:title>
  <dc:creator>张 世杰</dc:creator>
  <cp:lastModifiedBy>张 世杰</cp:lastModifiedBy>
  <cp:revision>4</cp:revision>
  <dcterms:created xsi:type="dcterms:W3CDTF">2020-12-14T18:15:18Z</dcterms:created>
  <dcterms:modified xsi:type="dcterms:W3CDTF">2020-12-15T04:23:14Z</dcterms:modified>
</cp:coreProperties>
</file>